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2" r:id="rId4"/>
  </p:sldMasterIdLst>
  <p:sldIdLst>
    <p:sldId id="256" r:id="rId5"/>
    <p:sldId id="257" r:id="rId6"/>
    <p:sldId id="258" r:id="rId7"/>
    <p:sldId id="260" r:id="rId8"/>
    <p:sldId id="262" r:id="rId9"/>
    <p:sldId id="261" r:id="rId10"/>
    <p:sldId id="263" r:id="rId11"/>
    <p:sldId id="265" r:id="rId12"/>
    <p:sldId id="264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3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37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9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34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981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62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3278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68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00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3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2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3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2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5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4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5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9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5898F52-2787-4BA2-BBBC-9395E9F86D50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21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  <p:sldLayoutId id="2147484116" r:id="rId14"/>
    <p:sldLayoutId id="2147484117" r:id="rId15"/>
    <p:sldLayoutId id="2147484118" r:id="rId16"/>
    <p:sldLayoutId id="21474841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5E3E-F024-42D5-78B1-58B8FC1E0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776" y="851856"/>
            <a:ext cx="6965285" cy="2971801"/>
          </a:xfrm>
        </p:spPr>
        <p:txBody>
          <a:bodyPr>
            <a:normAutofit/>
          </a:bodyPr>
          <a:lstStyle/>
          <a:p>
            <a:r>
              <a:rPr lang="en-US" sz="7200" b="1">
                <a:solidFill>
                  <a:schemeClr val="accent3"/>
                </a:solidFill>
              </a:rPr>
              <a:t>Welcome</a:t>
            </a:r>
            <a:br>
              <a:rPr lang="en-US"/>
            </a:br>
            <a:r>
              <a:rPr lang="en-US"/>
              <a:t>           </a:t>
            </a:r>
            <a:r>
              <a:rPr lang="en-US" sz="3200">
                <a:solidFill>
                  <a:schemeClr val="tx1">
                    <a:lumMod val="85000"/>
                  </a:schemeClr>
                </a:solidFill>
              </a:rPr>
              <a:t>To MY</a:t>
            </a:r>
            <a:endParaRPr lang="en-US" sz="3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A00CCD-8D03-519A-3E76-B7B8658DC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1686" y="3823657"/>
            <a:ext cx="5859463" cy="1785408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accent6">
                    <a:lumMod val="40000"/>
                    <a:lumOff val="60000"/>
                  </a:schemeClr>
                </a:solidFill>
              </a:rPr>
              <a:t>Presentation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 descr="A logo with text and symbols&#10;&#10;Description automatically generated">
            <a:extLst>
              <a:ext uri="{FF2B5EF4-FFF2-40B4-BE49-F238E27FC236}">
                <a16:creationId xmlns:a16="http://schemas.microsoft.com/office/drawing/2014/main" id="{1A676DB3-2925-5AFF-E497-C18323C82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084" y="1465566"/>
            <a:ext cx="3926867" cy="392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9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12077-8F26-8F1D-310A-9D1C37D10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Linkedin</a:t>
            </a:r>
            <a:r>
              <a:rPr lang="en-US" sz="2800" b="1" dirty="0"/>
              <a:t> </a:t>
            </a:r>
            <a:r>
              <a:rPr lang="en-US" sz="2800" b="1" dirty="0" err="1"/>
              <a:t>BackCoVER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400" dirty="0"/>
              <a:t>Size: 1584 * 396 </a:t>
            </a:r>
            <a:r>
              <a:rPr lang="en-US" sz="2400" dirty="0" err="1"/>
              <a:t>PixeL</a:t>
            </a:r>
            <a:r>
              <a:rPr lang="en-US" sz="2400" dirty="0"/>
              <a:t> </a:t>
            </a:r>
            <a:endParaRPr lang="en-US" sz="2800" dirty="0"/>
          </a:p>
        </p:txBody>
      </p:sp>
      <p:pic>
        <p:nvPicPr>
          <p:cNvPr id="9" name="Content Placeholder 8" descr="A yellow and black background&#10;&#10;Description automatically generated">
            <a:extLst>
              <a:ext uri="{FF2B5EF4-FFF2-40B4-BE49-F238E27FC236}">
                <a16:creationId xmlns:a16="http://schemas.microsoft.com/office/drawing/2014/main" id="{0F285198-F0C1-F3E0-778F-B965CAE4F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739855"/>
            <a:ext cx="10898188" cy="2816385"/>
          </a:xfrm>
        </p:spPr>
      </p:pic>
    </p:spTree>
    <p:extLst>
      <p:ext uri="{BB962C8B-B14F-4D97-AF65-F5344CB8AC3E}">
        <p14:creationId xmlns:p14="http://schemas.microsoft.com/office/powerpoint/2010/main" val="3631707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B0BFD-6481-A02D-6AE2-ACE142A8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031" y="-250349"/>
            <a:ext cx="3657600" cy="1371600"/>
          </a:xfrm>
        </p:spPr>
        <p:txBody>
          <a:bodyPr>
            <a:normAutofit/>
          </a:bodyPr>
          <a:lstStyle/>
          <a:p>
            <a:r>
              <a:rPr lang="en-US" sz="3600" b="1" dirty="0"/>
              <a:t>Calander </a:t>
            </a:r>
          </a:p>
        </p:txBody>
      </p:sp>
      <p:pic>
        <p:nvPicPr>
          <p:cNvPr id="6" name="Content Placeholder 5" descr="A calendar with a picture of a waterfall&#10;&#10;Description automatically generated">
            <a:extLst>
              <a:ext uri="{FF2B5EF4-FFF2-40B4-BE49-F238E27FC236}">
                <a16:creationId xmlns:a16="http://schemas.microsoft.com/office/drawing/2014/main" id="{AF6E00C1-1D6F-CFA3-0F06-4351E5E0E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4" y="606669"/>
            <a:ext cx="3657600" cy="564466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CF758-FCA5-6768-03B5-8E7DFD1B0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01031" y="1337733"/>
            <a:ext cx="3657600" cy="209126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Size: 27” * 39”</a:t>
            </a:r>
          </a:p>
        </p:txBody>
      </p:sp>
    </p:spTree>
    <p:extLst>
      <p:ext uri="{BB962C8B-B14F-4D97-AF65-F5344CB8AC3E}">
        <p14:creationId xmlns:p14="http://schemas.microsoft.com/office/powerpoint/2010/main" val="308888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673C2B2-2463-6916-CFEE-0F89D0A2442A}"/>
              </a:ext>
            </a:extLst>
          </p:cNvPr>
          <p:cNvSpPr txBox="1"/>
          <p:nvPr/>
        </p:nvSpPr>
        <p:spPr>
          <a:xfrm>
            <a:off x="1595739" y="-967085"/>
            <a:ext cx="4017446" cy="3248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all" dirty="0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PRESENTED BY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E32268B-7F96-22D7-1A73-D6D1FBFECBC6}"/>
              </a:ext>
            </a:extLst>
          </p:cNvPr>
          <p:cNvSpPr/>
          <p:nvPr/>
        </p:nvSpPr>
        <p:spPr>
          <a:xfrm>
            <a:off x="1595739" y="1580707"/>
            <a:ext cx="74632" cy="736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12648">
              <a:spcAft>
                <a:spcPts val="600"/>
              </a:spcAft>
            </a:pPr>
            <a:r>
              <a:rPr lang="en-US" sz="2412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    </a:t>
            </a:r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08F54ED-F70E-276D-8DE9-9E0D10C1A1F5}"/>
              </a:ext>
            </a:extLst>
          </p:cNvPr>
          <p:cNvSpPr/>
          <p:nvPr/>
        </p:nvSpPr>
        <p:spPr>
          <a:xfrm>
            <a:off x="1598222" y="2183581"/>
            <a:ext cx="74632" cy="736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1DCCCB-20B9-089F-6A03-72E4FED0177C}"/>
              </a:ext>
            </a:extLst>
          </p:cNvPr>
          <p:cNvSpPr/>
          <p:nvPr/>
        </p:nvSpPr>
        <p:spPr>
          <a:xfrm>
            <a:off x="1598222" y="2786454"/>
            <a:ext cx="74632" cy="736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8A93B01-C441-1B32-6053-F22422A72833}"/>
              </a:ext>
            </a:extLst>
          </p:cNvPr>
          <p:cNvSpPr/>
          <p:nvPr/>
        </p:nvSpPr>
        <p:spPr>
          <a:xfrm>
            <a:off x="1588345" y="3381406"/>
            <a:ext cx="74632" cy="736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7E3CD77-DC55-E7B7-FB77-01BE037C7784}"/>
              </a:ext>
            </a:extLst>
          </p:cNvPr>
          <p:cNvSpPr/>
          <p:nvPr/>
        </p:nvSpPr>
        <p:spPr>
          <a:xfrm>
            <a:off x="1598222" y="5092645"/>
            <a:ext cx="74632" cy="736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526D8C2-A826-5771-1D34-88685CC2B11D}"/>
              </a:ext>
            </a:extLst>
          </p:cNvPr>
          <p:cNvSpPr/>
          <p:nvPr/>
        </p:nvSpPr>
        <p:spPr>
          <a:xfrm>
            <a:off x="1588345" y="3955394"/>
            <a:ext cx="74632" cy="736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BF3DC3B-078C-C43C-B7AC-7C99FBDD4910}"/>
              </a:ext>
            </a:extLst>
          </p:cNvPr>
          <p:cNvSpPr/>
          <p:nvPr/>
        </p:nvSpPr>
        <p:spPr>
          <a:xfrm>
            <a:off x="1598222" y="4542424"/>
            <a:ext cx="74632" cy="736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C3BC08-CCD3-86A7-A7C4-485168A47753}"/>
              </a:ext>
            </a:extLst>
          </p:cNvPr>
          <p:cNvSpPr txBox="1"/>
          <p:nvPr/>
        </p:nvSpPr>
        <p:spPr>
          <a:xfrm>
            <a:off x="1877055" y="1333480"/>
            <a:ext cx="4017446" cy="50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2648">
              <a:spcAft>
                <a:spcPts val="600"/>
              </a:spcAft>
            </a:pPr>
            <a:r>
              <a:rPr lang="en-US" sz="2680" kern="1200" dirty="0">
                <a:latin typeface="+mn-lt"/>
                <a:ea typeface="+mn-ea"/>
                <a:cs typeface="+mn-cs"/>
              </a:rPr>
              <a:t>Name : </a:t>
            </a:r>
            <a:r>
              <a:rPr lang="en-US" sz="2680" kern="1200" dirty="0" err="1">
                <a:latin typeface="+mn-lt"/>
                <a:ea typeface="+mn-ea"/>
                <a:cs typeface="+mn-cs"/>
              </a:rPr>
              <a:t>Shourov</a:t>
            </a:r>
            <a:r>
              <a:rPr lang="en-US" sz="2680" kern="1200" dirty="0">
                <a:latin typeface="+mn-lt"/>
                <a:ea typeface="+mn-ea"/>
                <a:cs typeface="+mn-cs"/>
              </a:rPr>
              <a:t> Paul Shuvo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FAA0E92-6509-80BB-DEDC-8A1DCC7DC093}"/>
              </a:ext>
            </a:extLst>
          </p:cNvPr>
          <p:cNvSpPr txBox="1"/>
          <p:nvPr/>
        </p:nvSpPr>
        <p:spPr>
          <a:xfrm>
            <a:off x="1877055" y="1928798"/>
            <a:ext cx="2737737" cy="50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2648">
              <a:spcAft>
                <a:spcPts val="600"/>
              </a:spcAft>
            </a:pPr>
            <a:r>
              <a:rPr lang="en-US" sz="2680" kern="1200" dirty="0">
                <a:latin typeface="+mn-lt"/>
                <a:ea typeface="+mn-ea"/>
                <a:cs typeface="+mn-cs"/>
              </a:rPr>
              <a:t>Bord Roll : 438167</a:t>
            </a:r>
            <a:endParaRPr lang="en-US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1B297D-92DC-AE02-6D54-9362B35763B0}"/>
              </a:ext>
            </a:extLst>
          </p:cNvPr>
          <p:cNvSpPr txBox="1"/>
          <p:nvPr/>
        </p:nvSpPr>
        <p:spPr>
          <a:xfrm>
            <a:off x="1858546" y="2560044"/>
            <a:ext cx="3479927" cy="463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2648">
              <a:spcAft>
                <a:spcPts val="600"/>
              </a:spcAft>
            </a:pPr>
            <a:r>
              <a:rPr lang="en-US" sz="2412" kern="1200" dirty="0">
                <a:latin typeface="+mn-lt"/>
                <a:ea typeface="+mn-ea"/>
                <a:cs typeface="+mn-cs"/>
              </a:rPr>
              <a:t>Registration : 1502015337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C92891-40E2-6A49-7115-78A564798602}"/>
              </a:ext>
            </a:extLst>
          </p:cNvPr>
          <p:cNvSpPr txBox="1"/>
          <p:nvPr/>
        </p:nvSpPr>
        <p:spPr>
          <a:xfrm>
            <a:off x="1858546" y="3149693"/>
            <a:ext cx="2834430" cy="463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2648">
              <a:spcAft>
                <a:spcPts val="600"/>
              </a:spcAft>
            </a:pPr>
            <a:r>
              <a:rPr lang="en-US" sz="2412" kern="1200" dirty="0">
                <a:latin typeface="+mn-lt"/>
                <a:ea typeface="+mn-ea"/>
                <a:cs typeface="+mn-cs"/>
              </a:rPr>
              <a:t>Session : 2019 - 2020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AC8349-9A90-96D4-3EB7-8C7115CF8765}"/>
              </a:ext>
            </a:extLst>
          </p:cNvPr>
          <p:cNvSpPr txBox="1"/>
          <p:nvPr/>
        </p:nvSpPr>
        <p:spPr>
          <a:xfrm>
            <a:off x="1858546" y="3735180"/>
            <a:ext cx="3200107" cy="463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2648">
              <a:spcAft>
                <a:spcPts val="600"/>
              </a:spcAft>
            </a:pPr>
            <a:r>
              <a:rPr lang="en-US" sz="2412" kern="1200" dirty="0">
                <a:latin typeface="+mn-lt"/>
                <a:ea typeface="+mn-ea"/>
                <a:cs typeface="+mn-cs"/>
              </a:rPr>
              <a:t>Department : Computer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F3BDB6B-28E6-F566-09B0-1CA5FD0758C8}"/>
              </a:ext>
            </a:extLst>
          </p:cNvPr>
          <p:cNvSpPr txBox="1"/>
          <p:nvPr/>
        </p:nvSpPr>
        <p:spPr>
          <a:xfrm>
            <a:off x="1904738" y="4311192"/>
            <a:ext cx="2008499" cy="463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2648">
              <a:spcAft>
                <a:spcPts val="600"/>
              </a:spcAft>
            </a:pPr>
            <a:r>
              <a:rPr lang="en-US" sz="2412" kern="1200" dirty="0">
                <a:latin typeface="+mn-lt"/>
                <a:ea typeface="+mn-ea"/>
                <a:cs typeface="+mn-cs"/>
              </a:rPr>
              <a:t>Semester : 8th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F8C67F9-E7F7-530B-4943-BFF26711AD46}"/>
              </a:ext>
            </a:extLst>
          </p:cNvPr>
          <p:cNvSpPr txBox="1"/>
          <p:nvPr/>
        </p:nvSpPr>
        <p:spPr>
          <a:xfrm>
            <a:off x="1904738" y="4873842"/>
            <a:ext cx="5887381" cy="463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2648">
              <a:spcAft>
                <a:spcPts val="600"/>
              </a:spcAft>
            </a:pPr>
            <a:r>
              <a:rPr lang="en-US" sz="2412" kern="1200" dirty="0">
                <a:latin typeface="+mn-lt"/>
                <a:ea typeface="+mn-ea"/>
                <a:cs typeface="+mn-cs"/>
              </a:rPr>
              <a:t>College : </a:t>
            </a:r>
            <a:r>
              <a:rPr lang="en-US" sz="2412" kern="1200" dirty="0" err="1">
                <a:latin typeface="+mn-lt"/>
                <a:ea typeface="+mn-ea"/>
                <a:cs typeface="+mn-cs"/>
              </a:rPr>
              <a:t>Khanjahan</a:t>
            </a:r>
            <a:r>
              <a:rPr lang="en-US" sz="2412" kern="1200" dirty="0">
                <a:latin typeface="+mn-lt"/>
                <a:ea typeface="+mn-ea"/>
                <a:cs typeface="+mn-cs"/>
              </a:rPr>
              <a:t> Ali Science &amp; Technology</a:t>
            </a:r>
            <a:r>
              <a:rPr lang="en-US" sz="2412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7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2ECA18F-2A09-B0D0-1530-93ADC254DE08}"/>
              </a:ext>
            </a:extLst>
          </p:cNvPr>
          <p:cNvSpPr txBox="1"/>
          <p:nvPr/>
        </p:nvSpPr>
        <p:spPr>
          <a:xfrm>
            <a:off x="-792060" y="299726"/>
            <a:ext cx="61194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Topic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5AC299-9943-CBDA-6F2F-8025A89281E4}"/>
              </a:ext>
            </a:extLst>
          </p:cNvPr>
          <p:cNvSpPr/>
          <p:nvPr/>
        </p:nvSpPr>
        <p:spPr>
          <a:xfrm>
            <a:off x="1491175" y="1536309"/>
            <a:ext cx="86165" cy="943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A61F50-20A0-236D-29DB-0217CCE760B2}"/>
              </a:ext>
            </a:extLst>
          </p:cNvPr>
          <p:cNvSpPr/>
          <p:nvPr/>
        </p:nvSpPr>
        <p:spPr>
          <a:xfrm>
            <a:off x="1491168" y="1935736"/>
            <a:ext cx="86165" cy="943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ABEB0A-82FA-A7F0-EAFE-97773ED0C017}"/>
              </a:ext>
            </a:extLst>
          </p:cNvPr>
          <p:cNvSpPr/>
          <p:nvPr/>
        </p:nvSpPr>
        <p:spPr>
          <a:xfrm>
            <a:off x="1491167" y="2329581"/>
            <a:ext cx="86165" cy="943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85F33B-9C46-F809-EABB-C5E74A92492E}"/>
              </a:ext>
            </a:extLst>
          </p:cNvPr>
          <p:cNvSpPr/>
          <p:nvPr/>
        </p:nvSpPr>
        <p:spPr>
          <a:xfrm>
            <a:off x="1488711" y="4027376"/>
            <a:ext cx="86165" cy="943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8B4001B-77DA-C6E9-8CDC-600E317E7DC7}"/>
              </a:ext>
            </a:extLst>
          </p:cNvPr>
          <p:cNvSpPr/>
          <p:nvPr/>
        </p:nvSpPr>
        <p:spPr>
          <a:xfrm>
            <a:off x="1491166" y="2727482"/>
            <a:ext cx="86165" cy="943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421A8F-BC87-E122-C3CB-516D8869A6F6}"/>
              </a:ext>
            </a:extLst>
          </p:cNvPr>
          <p:cNvSpPr/>
          <p:nvPr/>
        </p:nvSpPr>
        <p:spPr>
          <a:xfrm>
            <a:off x="1491165" y="3121327"/>
            <a:ext cx="86165" cy="943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7E385E-67D1-4E0B-D76D-66078275B497}"/>
              </a:ext>
            </a:extLst>
          </p:cNvPr>
          <p:cNvSpPr/>
          <p:nvPr/>
        </p:nvSpPr>
        <p:spPr>
          <a:xfrm>
            <a:off x="1491164" y="3518526"/>
            <a:ext cx="86165" cy="943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DC5FD7-064D-E8AD-2BA6-6A114BE187DA}"/>
              </a:ext>
            </a:extLst>
          </p:cNvPr>
          <p:cNvSpPr txBox="1"/>
          <p:nvPr/>
        </p:nvSpPr>
        <p:spPr>
          <a:xfrm>
            <a:off x="1733550" y="1352661"/>
            <a:ext cx="224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Logo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B385E75-A851-9B42-42C9-115F7EF49304}"/>
              </a:ext>
            </a:extLst>
          </p:cNvPr>
          <p:cNvSpPr/>
          <p:nvPr/>
        </p:nvSpPr>
        <p:spPr>
          <a:xfrm>
            <a:off x="1490154" y="4531761"/>
            <a:ext cx="86165" cy="943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9FB0436-4996-2D0A-960B-7EA6BFE9DE66}"/>
              </a:ext>
            </a:extLst>
          </p:cNvPr>
          <p:cNvSpPr/>
          <p:nvPr/>
        </p:nvSpPr>
        <p:spPr>
          <a:xfrm>
            <a:off x="1488711" y="5030206"/>
            <a:ext cx="86165" cy="943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4AA080-F935-D209-2924-1DF964FA5656}"/>
              </a:ext>
            </a:extLst>
          </p:cNvPr>
          <p:cNvSpPr txBox="1"/>
          <p:nvPr/>
        </p:nvSpPr>
        <p:spPr>
          <a:xfrm>
            <a:off x="1733542" y="179823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E4945F-6603-25A8-4D05-B5C1D1036F60}"/>
              </a:ext>
            </a:extLst>
          </p:cNvPr>
          <p:cNvSpPr txBox="1"/>
          <p:nvPr/>
        </p:nvSpPr>
        <p:spPr>
          <a:xfrm>
            <a:off x="1733543" y="2183658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Book Cover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BEFC7F-8606-08AC-2E7F-96A436429C64}"/>
              </a:ext>
            </a:extLst>
          </p:cNvPr>
          <p:cNvSpPr txBox="1"/>
          <p:nvPr/>
        </p:nvSpPr>
        <p:spPr>
          <a:xfrm>
            <a:off x="1733542" y="255299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Flayer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8069C7-8F61-BD47-69DC-B93B466A6F25}"/>
              </a:ext>
            </a:extLst>
          </p:cNvPr>
          <p:cNvSpPr txBox="1"/>
          <p:nvPr/>
        </p:nvSpPr>
        <p:spPr>
          <a:xfrm>
            <a:off x="1733542" y="2936661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Business Card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CB08EE-A891-F636-0B8D-7624AA52A7EC}"/>
              </a:ext>
            </a:extLst>
          </p:cNvPr>
          <p:cNvSpPr txBox="1"/>
          <p:nvPr/>
        </p:nvSpPr>
        <p:spPr>
          <a:xfrm>
            <a:off x="1733542" y="3333860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Brochure design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8D4A8C-8619-FD64-941E-08EC9C0CE330}"/>
              </a:ext>
            </a:extLst>
          </p:cNvPr>
          <p:cNvSpPr txBox="1"/>
          <p:nvPr/>
        </p:nvSpPr>
        <p:spPr>
          <a:xfrm>
            <a:off x="1717512" y="3842710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E- book cover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3E17F1-01DE-B3C4-3A19-BF46258D19DE}"/>
              </a:ext>
            </a:extLst>
          </p:cNvPr>
          <p:cNvSpPr txBox="1"/>
          <p:nvPr/>
        </p:nvSpPr>
        <p:spPr>
          <a:xfrm>
            <a:off x="1733542" y="4351560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Linkedin</a:t>
            </a:r>
            <a:r>
              <a:rPr lang="en-US" dirty="0"/>
              <a:t> profile </a:t>
            </a:r>
            <a:r>
              <a:rPr lang="en-US" dirty="0" err="1"/>
              <a:t>backcover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5DF158-7005-8682-3252-8E2AFDD57104}"/>
              </a:ext>
            </a:extLst>
          </p:cNvPr>
          <p:cNvSpPr txBox="1"/>
          <p:nvPr/>
        </p:nvSpPr>
        <p:spPr>
          <a:xfrm>
            <a:off x="1717512" y="4841261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Calander Design</a:t>
            </a:r>
          </a:p>
        </p:txBody>
      </p:sp>
    </p:spTree>
    <p:extLst>
      <p:ext uri="{BB962C8B-B14F-4D97-AF65-F5344CB8AC3E}">
        <p14:creationId xmlns:p14="http://schemas.microsoft.com/office/powerpoint/2010/main" val="205165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4897-C8D1-F898-0C43-25454E35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LOGO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474DA-2D6C-8DF4-CE4E-61675CB42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Size: 1250 * 769 </a:t>
            </a:r>
            <a:r>
              <a:rPr lang="en-US" sz="2000" dirty="0" err="1">
                <a:solidFill>
                  <a:schemeClr val="tx1"/>
                </a:solidFill>
              </a:rPr>
              <a:t>px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Content Placeholder 9" descr="A group of logos with different colors&#10;&#10;Description automatically generated">
            <a:extLst>
              <a:ext uri="{FF2B5EF4-FFF2-40B4-BE49-F238E27FC236}">
                <a16:creationId xmlns:a16="http://schemas.microsoft.com/office/drawing/2014/main" id="{202010AF-0F27-85A0-C79F-808D2332A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371600"/>
            <a:ext cx="6084888" cy="4114800"/>
          </a:xfrm>
        </p:spPr>
      </p:pic>
    </p:spTree>
    <p:extLst>
      <p:ext uri="{BB962C8B-B14F-4D97-AF65-F5344CB8AC3E}">
        <p14:creationId xmlns:p14="http://schemas.microsoft.com/office/powerpoint/2010/main" val="87819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6C2A5-2FA3-13AC-5DC0-7476CD7E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76250"/>
            <a:ext cx="3657600" cy="1371600"/>
          </a:xfrm>
        </p:spPr>
        <p:txBody>
          <a:bodyPr>
            <a:normAutofit/>
          </a:bodyPr>
          <a:lstStyle/>
          <a:p>
            <a:r>
              <a:rPr lang="en-US" sz="3600" b="1" dirty="0"/>
              <a:t>Flayer</a:t>
            </a:r>
            <a:r>
              <a:rPr lang="en-US" sz="2800" b="1" dirty="0"/>
              <a:t> </a:t>
            </a:r>
          </a:p>
        </p:txBody>
      </p:sp>
      <p:pic>
        <p:nvPicPr>
          <p:cNvPr id="6" name="Content Placeholder 5" descr="A poster with a computer on it&#10;&#10;Description automatically generated">
            <a:extLst>
              <a:ext uri="{FF2B5EF4-FFF2-40B4-BE49-F238E27FC236}">
                <a16:creationId xmlns:a16="http://schemas.microsoft.com/office/drawing/2014/main" id="{9874AEF8-3EC7-82CD-23C4-4C8157C9F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8" y="-200228"/>
            <a:ext cx="4398579" cy="690529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1355B6-5C23-3E63-F9C8-1391E06D6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2034484"/>
            <a:ext cx="3657600" cy="209126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Size :  A4/ 8.5” * 11” .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Color : White, orange, deep silver.</a:t>
            </a:r>
          </a:p>
        </p:txBody>
      </p:sp>
    </p:spTree>
    <p:extLst>
      <p:ext uri="{BB962C8B-B14F-4D97-AF65-F5344CB8AC3E}">
        <p14:creationId xmlns:p14="http://schemas.microsoft.com/office/powerpoint/2010/main" val="3882003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388AF-37AD-4AB9-4392-3087F731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848" y="508652"/>
            <a:ext cx="3657600" cy="1371600"/>
          </a:xfrm>
        </p:spPr>
        <p:txBody>
          <a:bodyPr>
            <a:normAutofit/>
          </a:bodyPr>
          <a:lstStyle/>
          <a:p>
            <a:r>
              <a:rPr lang="en-US" sz="3600" b="1" dirty="0"/>
              <a:t>Book cover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125E5-DC39-D2D2-A661-A590AE613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0848" y="2060943"/>
            <a:ext cx="3657600" cy="209126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Size: 6” * 9’/ 8.5” * 11”</a:t>
            </a:r>
          </a:p>
        </p:txBody>
      </p:sp>
      <p:pic>
        <p:nvPicPr>
          <p:cNvPr id="10" name="Content Placeholder 9" descr="A book cover of a book&#10;&#10;Description automatically generated">
            <a:extLst>
              <a:ext uri="{FF2B5EF4-FFF2-40B4-BE49-F238E27FC236}">
                <a16:creationId xmlns:a16="http://schemas.microsoft.com/office/drawing/2014/main" id="{314683B7-76F5-51DC-4C64-66EC2D035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2" y="898451"/>
            <a:ext cx="6899118" cy="5061098"/>
          </a:xfrm>
        </p:spPr>
      </p:pic>
    </p:spTree>
    <p:extLst>
      <p:ext uri="{BB962C8B-B14F-4D97-AF65-F5344CB8AC3E}">
        <p14:creationId xmlns:p14="http://schemas.microsoft.com/office/powerpoint/2010/main" val="3034981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836A8-6E0E-5DEB-EE09-5DDC1F084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F3EB9-72D2-BF57-DC5E-EFBB03345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2" y="1847338"/>
            <a:ext cx="3657600" cy="2091267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BUSINESS CARD</a:t>
            </a:r>
          </a:p>
          <a:p>
            <a:r>
              <a:rPr lang="en-US" sz="2000" dirty="0">
                <a:solidFill>
                  <a:schemeClr val="tx1"/>
                </a:solidFill>
              </a:rPr>
              <a:t>Size: 2” * 3.5”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Color: Black, Orange</a:t>
            </a:r>
          </a:p>
        </p:txBody>
      </p:sp>
      <p:pic>
        <p:nvPicPr>
          <p:cNvPr id="10" name="Content Placeholder 9" descr="A business card with a black and yellow design&#10;&#10;Description automatically generated">
            <a:extLst>
              <a:ext uri="{FF2B5EF4-FFF2-40B4-BE49-F238E27FC236}">
                <a16:creationId xmlns:a16="http://schemas.microsoft.com/office/drawing/2014/main" id="{8EE4C492-7612-CF53-D35B-B39713C05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43" y="1610664"/>
            <a:ext cx="5482557" cy="3289535"/>
          </a:xfrm>
        </p:spPr>
      </p:pic>
    </p:spTree>
    <p:extLst>
      <p:ext uri="{BB962C8B-B14F-4D97-AF65-F5344CB8AC3E}">
        <p14:creationId xmlns:p14="http://schemas.microsoft.com/office/powerpoint/2010/main" val="411171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88582-A1CE-6E93-2B44-6A9EB5AAA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E-Book cover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37326-86D7-F613-3032-502DF0DEF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Size: 8.5” * 11/ 7.1” * 11.1”</a:t>
            </a:r>
          </a:p>
        </p:txBody>
      </p:sp>
      <p:pic>
        <p:nvPicPr>
          <p:cNvPr id="10" name="Content Placeholder 9" descr="A computer screen with text&#10;&#10;Description automatically generated">
            <a:extLst>
              <a:ext uri="{FF2B5EF4-FFF2-40B4-BE49-F238E27FC236}">
                <a16:creationId xmlns:a16="http://schemas.microsoft.com/office/drawing/2014/main" id="{533A5401-4500-C5AF-174D-228B8EC65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5" y="299100"/>
            <a:ext cx="4263757" cy="6259799"/>
          </a:xfrm>
        </p:spPr>
      </p:pic>
    </p:spTree>
    <p:extLst>
      <p:ext uri="{BB962C8B-B14F-4D97-AF65-F5344CB8AC3E}">
        <p14:creationId xmlns:p14="http://schemas.microsoft.com/office/powerpoint/2010/main" val="348476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E120-4A90-13E6-DBCA-3837EF1F5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717" y="590548"/>
            <a:ext cx="3657600" cy="1371600"/>
          </a:xfrm>
        </p:spPr>
        <p:txBody>
          <a:bodyPr>
            <a:normAutofit/>
          </a:bodyPr>
          <a:lstStyle/>
          <a:p>
            <a:r>
              <a:rPr lang="en-US" sz="2800" b="1" dirty="0"/>
              <a:t>Brochures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E036A-EC92-9BCB-FEE3-1D930ECDC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36717" y="2170713"/>
            <a:ext cx="3657600" cy="2091267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</a:rPr>
              <a:t>Size: 8.5” * 11</a:t>
            </a:r>
            <a:r>
              <a:rPr lang="en-US" dirty="0"/>
              <a:t>”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6B29F44D-E984-4A21-AF69-C32EAFD8F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7" y="1276348"/>
            <a:ext cx="7227660" cy="5188247"/>
          </a:xfrm>
        </p:spPr>
      </p:pic>
    </p:spTree>
    <p:extLst>
      <p:ext uri="{BB962C8B-B14F-4D97-AF65-F5344CB8AC3E}">
        <p14:creationId xmlns:p14="http://schemas.microsoft.com/office/powerpoint/2010/main" val="429021632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9042CD948F2E46971520324F536EFE" ma:contentTypeVersion="3" ma:contentTypeDescription="Create a new document." ma:contentTypeScope="" ma:versionID="669cddf42b709973f437c9480fcd01c0">
  <xsd:schema xmlns:xsd="http://www.w3.org/2001/XMLSchema" xmlns:xs="http://www.w3.org/2001/XMLSchema" xmlns:p="http://schemas.microsoft.com/office/2006/metadata/properties" xmlns:ns3="cebb847b-1a20-46d5-941a-c13a2f94d750" targetNamespace="http://schemas.microsoft.com/office/2006/metadata/properties" ma:root="true" ma:fieldsID="9360746ee32ffe057038a41fe6f86fc5" ns3:_="">
    <xsd:import namespace="cebb847b-1a20-46d5-941a-c13a2f94d7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b847b-1a20-46d5-941a-c13a2f94d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6512E1-93A7-48B2-97D1-4C919CE4E1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B239AE-8601-4B5D-8E81-EE87213D77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bb847b-1a20-46d5-941a-c13a2f94d7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A6F9FF-EC27-4C6F-9EE9-A76428F7C488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cebb847b-1a20-46d5-941a-c13a2f94d750"/>
    <ds:schemaRef ds:uri="http://schemas.microsoft.com/office/2006/documentManagement/typ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Deploma Graphicsh design</Template>
  <TotalTime>97</TotalTime>
  <Words>154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Slice</vt:lpstr>
      <vt:lpstr>Welcome            To MY</vt:lpstr>
      <vt:lpstr>PowerPoint Presentation</vt:lpstr>
      <vt:lpstr>PowerPoint Presentation</vt:lpstr>
      <vt:lpstr>LOGO</vt:lpstr>
      <vt:lpstr>Flayer </vt:lpstr>
      <vt:lpstr>Book cover</vt:lpstr>
      <vt:lpstr>   </vt:lpstr>
      <vt:lpstr>E-Book cover</vt:lpstr>
      <vt:lpstr>Brochures</vt:lpstr>
      <vt:lpstr>Linkedin BackCoVER  Size: 1584 * 396 PixeL </vt:lpstr>
      <vt:lpstr>Calander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          To MY</dc:title>
  <dc:creator>Shourove paul</dc:creator>
  <cp:lastModifiedBy>Shourove paul</cp:lastModifiedBy>
  <cp:revision>3</cp:revision>
  <dcterms:created xsi:type="dcterms:W3CDTF">2023-12-15T13:10:43Z</dcterms:created>
  <dcterms:modified xsi:type="dcterms:W3CDTF">2023-12-15T14:48:39Z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2023-12-14T15:51:49Z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2e9c7db8-7c86-4fa5-83ba-4e472cffe033</vt:lpwstr>
  </property>
  <property fmtid="{D5CDD505-2E9C-101B-9397-08002B2CF9AE}" pid="7" name="MSIP_Label_defa4170-0d19-0005-0004-bc88714345d2_ActionId">
    <vt:lpwstr>a809fb61-0670-4a83-91ac-c815bf5a3bf8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0x010100B99042CD948F2E46971520324F536EFE</vt:lpwstr>
  </property>
</Properties>
</file>